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本　義哉" userId="8e166aef-161a-4d5a-acdb-3528cf4a1baf" providerId="ADAL" clId="{B1191198-B25E-4B77-8A98-B02B927EC0F1}"/>
    <pc:docChg chg="custSel modSld">
      <pc:chgData name="山本　義哉" userId="8e166aef-161a-4d5a-acdb-3528cf4a1baf" providerId="ADAL" clId="{B1191198-B25E-4B77-8A98-B02B927EC0F1}" dt="2023-05-15T08:31:28.388" v="0" actId="478"/>
      <pc:docMkLst>
        <pc:docMk/>
      </pc:docMkLst>
      <pc:sldChg chg="delSp mod">
        <pc:chgData name="山本　義哉" userId="8e166aef-161a-4d5a-acdb-3528cf4a1baf" providerId="ADAL" clId="{B1191198-B25E-4B77-8A98-B02B927EC0F1}" dt="2023-05-15T08:31:28.388" v="0" actId="478"/>
        <pc:sldMkLst>
          <pc:docMk/>
          <pc:sldMk cId="3950686681" sldId="256"/>
        </pc:sldMkLst>
        <pc:spChg chg="del">
          <ac:chgData name="山本　義哉" userId="8e166aef-161a-4d5a-acdb-3528cf4a1baf" providerId="ADAL" clId="{B1191198-B25E-4B77-8A98-B02B927EC0F1}" dt="2023-05-15T08:31:28.388" v="0" actId="478"/>
          <ac:spMkLst>
            <pc:docMk/>
            <pc:sldMk cId="3950686681" sldId="256"/>
            <ac:spMk id="6" creationId="{5B3E5723-5020-A388-4418-AE593165D0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B21E0F-AD52-9979-EC1B-3893AD694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D0B17D-C7EA-54A3-C1D8-EC7E82E82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3709C8-1931-7A70-EC7F-B6A6B7A7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353C0-9381-4C15-C0BA-0B615D45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FBB299-269B-783D-01F7-B3A02A59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02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84CE2B-FED2-1EEC-AD7A-5D65B384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4A1FAD-F943-653A-ADC7-6D07F275C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783527-3D50-0A52-DDFB-F08DCE2D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542A87-53C3-39C6-5AA1-1532AE2B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4DBA23-BC74-A365-A412-E77F93CB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76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67E95E-9B02-6FAF-C95B-8FE2B54047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EBE9C0D-0E17-8249-5264-65DE12213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9D5FF6-FD71-F7E5-B0EF-DFE09478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125347-4A62-11F8-955B-B452F7FB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F89266-A6C0-BD00-6DB0-6F6E00FEA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36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142DBB-8860-83CB-32B5-8D23A4ED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55127F-76C1-DE31-4E6E-27F19936F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DB5564-AC35-C517-7C30-6ACA1621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52EC47-144E-82B0-FEAA-9BE29A42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E608D-E9BB-E3BC-4293-4F4EC4D1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11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A11FF-0667-87DF-0FE9-96CA459F6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93D48D-FE7B-D830-B82F-E75CAB043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231219-7D70-4562-B98B-1EC6759A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2C9A90-B155-1C4C-7EDC-9870D92A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3D46E8-D797-50B9-230A-7F845B1D1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08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EBFE9A-9EB8-6A46-10D5-379E844F1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2A048D-F59B-43E1-2CC9-939E26588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33D63F-F725-76EF-36D9-357A46541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45E273-0DEF-761D-470D-22417D0C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AE1694-6583-5057-9490-FFFC3C16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51A78C-8D40-E35F-8C12-7ACE4174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88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4BD1F-6927-C197-7424-9C86D042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B549B3-88B6-8DEA-A549-13774AAD1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3A250C-1CAA-7578-29C5-F29A91607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5A6589-FBED-4B6F-0781-320DEB7E2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93DF7EE-C259-1ED6-23AF-64A07C24B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3445DE-9E0A-0C13-25C8-846502087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D1F2BB-7F26-AD02-58B4-B03F0923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05C73D-33DB-5EB3-0511-136554349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28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6D65CF-7A00-23EA-7482-53AAC24C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BA0769-AD8F-CDAF-422E-8E5A4E601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D5035FC-4960-97A3-911E-DF0AB261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BE5EE0-D0CC-4F82-E3E8-28D9BFE8D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84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79005DF-B944-4170-4008-EBB836D5D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EA96C01-112E-3BD3-AE87-CEAD6F30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6C7361-D543-B3EF-9D7A-12FBF2D4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88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F90AA4-7600-90CC-DC18-41EEA083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CA015C-AC6E-3A09-38D2-DA2FBED2E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97B613-CBCC-55B2-CE28-4B2345D81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284447-29EF-02EC-14FB-DB577E00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3E2526-115A-64B5-750F-08997FD7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42D027-F65C-3673-0411-15BD75631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1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21A17B-5445-47D6-0020-70B48A4CF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A654F93-E140-9642-E9BC-DFC33B83C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DA96E5-76C8-7F39-FA51-7E7C7D772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B76EF9-7B6A-8335-F975-09F8BBF69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57C56F-33B8-A637-EA82-0B120B71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17069D-34C5-F9BE-21AD-93EE80E5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95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D868D24-FCDF-1391-FCC5-FB49EB0E2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8CE9B5-6F12-8BDC-BA35-ED6CCEA4D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AF7408-B1D2-AAC7-0B08-3AE978DC8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52588-8503-4BE6-A3B8-853475F5C9E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F1896-01FA-FDA3-AD89-470E72321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229256-7B82-F928-89AF-04C5CD1F2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E584C-9C40-45C9-9490-5262A88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3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テキスト&#10;&#10;自動的に生成された説明">
            <a:extLst>
              <a:ext uri="{FF2B5EF4-FFF2-40B4-BE49-F238E27FC236}">
                <a16:creationId xmlns:a16="http://schemas.microsoft.com/office/drawing/2014/main" id="{A0B18A82-62E9-6B49-5585-D1D6BEBA0E8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14" y="2741368"/>
            <a:ext cx="4580770" cy="137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68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義哉</dc:creator>
  <cp:lastModifiedBy>山本　義哉</cp:lastModifiedBy>
  <cp:revision>1</cp:revision>
  <cp:lastPrinted>2023-05-12T05:05:38Z</cp:lastPrinted>
  <dcterms:created xsi:type="dcterms:W3CDTF">2023-05-12T05:03:29Z</dcterms:created>
  <dcterms:modified xsi:type="dcterms:W3CDTF">2023-05-15T08:31:31Z</dcterms:modified>
</cp:coreProperties>
</file>